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01" r:id="rId11"/>
    <p:sldId id="297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313" r:id="rId25"/>
    <p:sldId id="258" r:id="rId26"/>
    <p:sldId id="275" r:id="rId27"/>
    <p:sldId id="279" r:id="rId28"/>
    <p:sldId id="291" r:id="rId29"/>
    <p:sldId id="285" r:id="rId30"/>
    <p:sldId id="289" r:id="rId31"/>
    <p:sldId id="290" r:id="rId32"/>
    <p:sldId id="288" r:id="rId33"/>
    <p:sldId id="293" r:id="rId34"/>
    <p:sldId id="287" r:id="rId35"/>
    <p:sldId id="286" r:id="rId36"/>
    <p:sldId id="283" r:id="rId37"/>
    <p:sldId id="278" r:id="rId38"/>
    <p:sldId id="299" r:id="rId39"/>
    <p:sldId id="277" r:id="rId40"/>
    <p:sldId id="267" r:id="rId41"/>
    <p:sldId id="276" r:id="rId42"/>
    <p:sldId id="292" r:id="rId43"/>
    <p:sldId id="308" r:id="rId44"/>
    <p:sldId id="312" r:id="rId45"/>
    <p:sldId id="310" r:id="rId46"/>
    <p:sldId id="311" r:id="rId47"/>
    <p:sldId id="302" r:id="rId48"/>
    <p:sldId id="309" r:id="rId49"/>
    <p:sldId id="304" r:id="rId50"/>
    <p:sldId id="305" r:id="rId51"/>
    <p:sldId id="306" r:id="rId52"/>
    <p:sldId id="307" r:id="rId53"/>
    <p:sldId id="303" r:id="rId5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01"/>
            <p14:sldId id="297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  <p14:sldId id="313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  <p14:sldId id="312"/>
          </p14:sldIdLst>
        </p14:section>
        <p14:section name="Logistics" id="{508780E1-F9BA-6D44-9AB5-342E49AD77E6}">
          <p14:sldIdLst>
            <p14:sldId id="310"/>
            <p14:sldId id="311"/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66"/>
    <p:restoredTop sz="94699"/>
  </p:normalViewPr>
  <p:slideViewPr>
    <p:cSldViewPr snapToGrid="0">
      <p:cViewPr varScale="1">
        <p:scale>
          <a:sx n="161" d="100"/>
          <a:sy n="161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332"/>
            <a:ext cx="9173240" cy="683620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ACAB674-B343-C400-6F26-F4C17E6D93A9}"/>
              </a:ext>
            </a:extLst>
          </p:cNvPr>
          <p:cNvSpPr/>
          <p:nvPr/>
        </p:nvSpPr>
        <p:spPr>
          <a:xfrm>
            <a:off x="775425" y="2508072"/>
            <a:ext cx="2557150" cy="907278"/>
          </a:xfrm>
          <a:prstGeom prst="rect">
            <a:avLst/>
          </a:prstGeom>
          <a:solidFill>
            <a:srgbClr val="BFBFBF">
              <a:alpha val="69412"/>
            </a:srgbClr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45" y="635903"/>
            <a:ext cx="425548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Wheel of Consent</a:t>
            </a:r>
            <a:br>
              <a:rPr lang="en-US" sz="3200" dirty="0">
                <a:latin typeface="Elephant Pro" pitchFamily="2" charset="0"/>
              </a:rPr>
            </a:br>
            <a:r>
              <a:rPr lang="en-US" sz="1100" dirty="0">
                <a:latin typeface="Ink Free" panose="03080402000500000000" pitchFamily="66" charset="0"/>
              </a:rPr>
              <a:t>By Betty Martin</a:t>
            </a:r>
            <a:endParaRPr lang="en-US" sz="1600" dirty="0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20F1F7-74A1-64D2-3317-EECD1E9FD488}"/>
              </a:ext>
            </a:extLst>
          </p:cNvPr>
          <p:cNvGrpSpPr/>
          <p:nvPr/>
        </p:nvGrpSpPr>
        <p:grpSpPr>
          <a:xfrm>
            <a:off x="4135040" y="1536615"/>
            <a:ext cx="4314467" cy="4118525"/>
            <a:chOff x="4135040" y="1536615"/>
            <a:chExt cx="4314467" cy="411852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892D99-3849-BA1A-C24E-CAF47DE2782C}"/>
                </a:ext>
              </a:extLst>
            </p:cNvPr>
            <p:cNvSpPr/>
            <p:nvPr/>
          </p:nvSpPr>
          <p:spPr>
            <a:xfrm>
              <a:off x="4595564" y="1903593"/>
              <a:ext cx="3387256" cy="33872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74E899-C64D-4103-B2EE-2E7AAAC059FA}"/>
                </a:ext>
              </a:extLst>
            </p:cNvPr>
            <p:cNvSpPr/>
            <p:nvPr/>
          </p:nvSpPr>
          <p:spPr>
            <a:xfrm rot="16200000">
              <a:off x="4574035" y="190882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EFB1D35-D487-DB01-7839-A733DE2E3BC4}"/>
                </a:ext>
              </a:extLst>
            </p:cNvPr>
            <p:cNvSpPr/>
            <p:nvPr/>
          </p:nvSpPr>
          <p:spPr>
            <a:xfrm>
              <a:off x="4571822" y="190831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rgbClr val="BFBFBF">
                <a:alpha val="69412"/>
              </a:srgb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8390DF-EBC5-48AD-CABB-173E6F9FF6A2}"/>
                </a:ext>
              </a:extLst>
            </p:cNvPr>
            <p:cNvSpPr txBox="1"/>
            <p:nvPr/>
          </p:nvSpPr>
          <p:spPr>
            <a:xfrm>
              <a:off x="6473612" y="4066081"/>
              <a:ext cx="108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07FD4-F4F1-AB5D-8C40-9E88F2BC15C4}"/>
                </a:ext>
              </a:extLst>
            </p:cNvPr>
            <p:cNvSpPr txBox="1"/>
            <p:nvPr/>
          </p:nvSpPr>
          <p:spPr>
            <a:xfrm>
              <a:off x="4874563" y="4063155"/>
              <a:ext cx="1215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ALLOWING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728591-8E34-C8DE-9F8C-7990A866E3EA}"/>
                </a:ext>
              </a:extLst>
            </p:cNvPr>
            <p:cNvSpPr txBox="1"/>
            <p:nvPr/>
          </p:nvSpPr>
          <p:spPr>
            <a:xfrm>
              <a:off x="6596448" y="2692749"/>
              <a:ext cx="884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TAKING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29D605-A1B7-F074-6F95-6D7543D6435A}"/>
                </a:ext>
              </a:extLst>
            </p:cNvPr>
            <p:cNvSpPr txBox="1"/>
            <p:nvPr/>
          </p:nvSpPr>
          <p:spPr>
            <a:xfrm>
              <a:off x="5758412" y="1536615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 </a:t>
              </a:r>
              <a:r>
                <a:rPr lang="en-US" sz="1200" dirty="0"/>
                <a:t>AM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750BDB-7425-36ED-D64C-F5F503B48A99}"/>
                </a:ext>
              </a:extLst>
            </p:cNvPr>
            <p:cNvSpPr txBox="1"/>
            <p:nvPr/>
          </p:nvSpPr>
          <p:spPr>
            <a:xfrm>
              <a:off x="5529212" y="5285808"/>
              <a:ext cx="1647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YOU </a:t>
              </a:r>
              <a:r>
                <a:rPr lang="en-US" sz="1200" dirty="0"/>
                <a:t>ARE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A58E08-4B62-C3E2-2573-C9F9628B92DF}"/>
                </a:ext>
              </a:extLst>
            </p:cNvPr>
            <p:cNvSpPr txBox="1"/>
            <p:nvPr/>
          </p:nvSpPr>
          <p:spPr>
            <a:xfrm rot="5400000">
              <a:off x="7861397" y="3390630"/>
              <a:ext cx="806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ME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7575A-F340-738F-DE26-ECE5A619DFD6}"/>
                </a:ext>
              </a:extLst>
            </p:cNvPr>
            <p:cNvSpPr txBox="1"/>
            <p:nvPr/>
          </p:nvSpPr>
          <p:spPr>
            <a:xfrm rot="16200000">
              <a:off x="3864485" y="3425771"/>
              <a:ext cx="910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YOU</a:t>
              </a:r>
            </a:p>
          </p:txBody>
        </p:sp>
        <p:sp>
          <p:nvSpPr>
            <p:cNvPr id="41" name="Giving">
              <a:extLst>
                <a:ext uri="{FF2B5EF4-FFF2-40B4-BE49-F238E27FC236}">
                  <a16:creationId xmlns:a16="http://schemas.microsoft.com/office/drawing/2014/main" id="{D15DEEEE-73CF-679C-0D97-9735F8227797}"/>
                </a:ext>
              </a:extLst>
            </p:cNvPr>
            <p:cNvSpPr txBox="1"/>
            <p:nvPr/>
          </p:nvSpPr>
          <p:spPr>
            <a:xfrm>
              <a:off x="5209139" y="2999974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GIVING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068D03-F26C-B34D-8C6C-E4B32C37A916}"/>
              </a:ext>
            </a:extLst>
          </p:cNvPr>
          <p:cNvSpPr/>
          <p:nvPr/>
        </p:nvSpPr>
        <p:spPr>
          <a:xfrm>
            <a:off x="775425" y="3932951"/>
            <a:ext cx="2557150" cy="907278"/>
          </a:xfrm>
          <a:prstGeom prst="rect">
            <a:avLst/>
          </a:prstGeom>
          <a:solidFill>
            <a:srgbClr val="595959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223CB-3D1B-3273-AE3A-421DBE77CF5A}"/>
              </a:ext>
            </a:extLst>
          </p:cNvPr>
          <p:cNvSpPr txBox="1"/>
          <p:nvPr/>
        </p:nvSpPr>
        <p:spPr>
          <a:xfrm>
            <a:off x="721150" y="3916203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TAKING and ALLOWING</a:t>
            </a:r>
          </a:p>
        </p:txBody>
      </p:sp>
      <p:sp>
        <p:nvSpPr>
          <p:cNvPr id="37" name="Will you?">
            <a:extLst>
              <a:ext uri="{FF2B5EF4-FFF2-40B4-BE49-F238E27FC236}">
                <a16:creationId xmlns:a16="http://schemas.microsoft.com/office/drawing/2014/main" id="{40F274A2-5110-A8B2-F333-A65108105475}"/>
              </a:ext>
            </a:extLst>
          </p:cNvPr>
          <p:cNvSpPr txBox="1"/>
          <p:nvPr/>
        </p:nvSpPr>
        <p:spPr>
          <a:xfrm>
            <a:off x="1695814" y="2914377"/>
            <a:ext cx="145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“Will you …?”</a:t>
            </a:r>
          </a:p>
        </p:txBody>
      </p:sp>
      <p:sp>
        <p:nvSpPr>
          <p:cNvPr id="38" name="May i?">
            <a:extLst>
              <a:ext uri="{FF2B5EF4-FFF2-40B4-BE49-F238E27FC236}">
                <a16:creationId xmlns:a16="http://schemas.microsoft.com/office/drawing/2014/main" id="{7DFB1056-681A-0B0A-90F3-4EBADC60A8F2}"/>
              </a:ext>
            </a:extLst>
          </p:cNvPr>
          <p:cNvSpPr txBox="1"/>
          <p:nvPr/>
        </p:nvSpPr>
        <p:spPr>
          <a:xfrm>
            <a:off x="1697304" y="4394770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“May I … ?”</a:t>
            </a:r>
          </a:p>
        </p:txBody>
      </p:sp>
      <p:sp>
        <p:nvSpPr>
          <p:cNvPr id="39" name="vs">
            <a:extLst>
              <a:ext uri="{FF2B5EF4-FFF2-40B4-BE49-F238E27FC236}">
                <a16:creationId xmlns:a16="http://schemas.microsoft.com/office/drawing/2014/main" id="{279B025B-9F02-683F-6C7D-99DD9105981A}"/>
              </a:ext>
            </a:extLst>
          </p:cNvPr>
          <p:cNvSpPr txBox="1"/>
          <p:nvPr/>
        </p:nvSpPr>
        <p:spPr>
          <a:xfrm>
            <a:off x="1755181" y="3481458"/>
            <a:ext cx="4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vs.</a:t>
            </a:r>
          </a:p>
        </p:txBody>
      </p:sp>
      <p:sp>
        <p:nvSpPr>
          <p:cNvPr id="43" name="Giving and recieving">
            <a:extLst>
              <a:ext uri="{FF2B5EF4-FFF2-40B4-BE49-F238E27FC236}">
                <a16:creationId xmlns:a16="http://schemas.microsoft.com/office/drawing/2014/main" id="{5A80A32B-4D77-2E95-8C3F-C07CC00BE34F}"/>
              </a:ext>
            </a:extLst>
          </p:cNvPr>
          <p:cNvSpPr txBox="1"/>
          <p:nvPr/>
        </p:nvSpPr>
        <p:spPr>
          <a:xfrm>
            <a:off x="772702" y="2509200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GIVING and RECIVING</a:t>
            </a:r>
          </a:p>
        </p:txBody>
      </p:sp>
    </p:spTree>
    <p:extLst>
      <p:ext uri="{BB962C8B-B14F-4D97-AF65-F5344CB8AC3E}">
        <p14:creationId xmlns:p14="http://schemas.microsoft.com/office/powerpoint/2010/main" val="385381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 Scratches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Trainer James - &quot;you scratch my back, I'll scratch yours&quot; People say 'You  scratch my back and I'll scratch yours' to mean that one person helps  another on condition that the second">
            <a:extLst>
              <a:ext uri="{FF2B5EF4-FFF2-40B4-BE49-F238E27FC236}">
                <a16:creationId xmlns:a16="http://schemas.microsoft.com/office/drawing/2014/main" id="{20548978-5ACD-BF95-E826-2D98B8BE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3" b="89552" l="9960" r="89641">
                        <a14:foregroundMark x1="16335" y1="26866" x2="8367" y2="29353"/>
                        <a14:foregroundMark x1="8367" y1="29353" x2="3984" y2="37313"/>
                        <a14:foregroundMark x1="3984" y1="37313" x2="8367" y2="79104"/>
                        <a14:foregroundMark x1="8367" y1="79104" x2="12749" y2="89055"/>
                        <a14:foregroundMark x1="12749" y1="89055" x2="20717" y2="88557"/>
                        <a14:foregroundMark x1="20717" y1="88557" x2="28685" y2="90547"/>
                        <a14:foregroundMark x1="28685" y1="90547" x2="45817" y2="89055"/>
                        <a14:foregroundMark x1="45817" y1="89055" x2="54183" y2="89552"/>
                        <a14:foregroundMark x1="54183" y1="89552" x2="60159" y2="96517"/>
                        <a14:foregroundMark x1="60159" y1="96517" x2="68924" y2="95025"/>
                        <a14:foregroundMark x1="68924" y1="95025" x2="76096" y2="77612"/>
                        <a14:foregroundMark x1="76096" y1="77612" x2="77291" y2="53731"/>
                        <a14:foregroundMark x1="77291" y1="53731" x2="76494" y2="43284"/>
                        <a14:foregroundMark x1="76494" y1="43284" x2="72908" y2="33831"/>
                        <a14:foregroundMark x1="63466" y1="25083" x2="63109" y2="24752"/>
                        <a14:foregroundMark x1="69439" y1="30616" x2="69255" y2="30446"/>
                        <a14:foregroundMark x1="72908" y1="33831" x2="71483" y2="32511"/>
                        <a14:foregroundMark x1="58726" y1="16955" x2="58309" y2="15718"/>
                        <a14:foregroundMark x1="54152" y1="10807" x2="50598" y2="8458"/>
                        <a14:foregroundMark x1="50598" y1="8458" x2="33865" y2="3483"/>
                        <a14:foregroundMark x1="33865" y1="3483" x2="19522" y2="28358"/>
                        <a14:foregroundMark x1="19522" y1="28358" x2="14741" y2="27861"/>
                        <a14:backgroundMark x1="71713" y1="7463" x2="63347" y2="7960"/>
                        <a14:backgroundMark x1="63347" y1="7960" x2="59363" y2="16418"/>
                        <a14:backgroundMark x1="59363" y1="16418" x2="64143" y2="23881"/>
                        <a14:backgroundMark x1="64143" y1="23881" x2="72112" y2="25373"/>
                        <a14:backgroundMark x1="72112" y1="25373" x2="80478" y2="25373"/>
                        <a14:backgroundMark x1="80478" y1="25373" x2="84064" y2="2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" t="11713" r="20686" b="7755"/>
          <a:stretch/>
        </p:blipFill>
        <p:spPr bwMode="auto">
          <a:xfrm>
            <a:off x="2692400" y="1914915"/>
            <a:ext cx="4140200" cy="36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71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1D5B5-365A-836B-25C9-98C1DA842B44}"/>
              </a:ext>
            </a:extLst>
          </p:cNvPr>
          <p:cNvSpPr txBox="1"/>
          <p:nvPr/>
        </p:nvSpPr>
        <p:spPr>
          <a:xfrm>
            <a:off x="2549574" y="4560276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5199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1FF0-8599-2B74-7DB8-D01161C56E29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</p:spTree>
    <p:extLst>
      <p:ext uri="{BB962C8B-B14F-4D97-AF65-F5344CB8AC3E}">
        <p14:creationId xmlns:p14="http://schemas.microsoft.com/office/powerpoint/2010/main" val="90099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D9022-E4D2-D4F3-BD74-31F231F7F61C}"/>
              </a:ext>
            </a:extLst>
          </p:cNvPr>
          <p:cNvSpPr txBox="1"/>
          <p:nvPr/>
        </p:nvSpPr>
        <p:spPr>
          <a:xfrm>
            <a:off x="1887440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Trinity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33494C64-19D1-C6DB-03E7-03D6514B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654" y="4709452"/>
            <a:ext cx="1008160" cy="1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5457</TotalTime>
  <Words>619</Words>
  <Application>Microsoft Macintosh PowerPoint</Application>
  <PresentationFormat>Letter Paper (8.5x11 in)</PresentationFormat>
  <Paragraphs>216</Paragraphs>
  <Slides>53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Elephant Pro</vt:lpstr>
      <vt:lpstr>Impact</vt:lpstr>
      <vt:lpstr>Ink Free</vt:lpstr>
      <vt:lpstr>Rastanty Cortez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33</cp:revision>
  <cp:lastPrinted>2024-06-13T17:11:04Z</cp:lastPrinted>
  <dcterms:created xsi:type="dcterms:W3CDTF">2022-08-26T05:21:33Z</dcterms:created>
  <dcterms:modified xsi:type="dcterms:W3CDTF">2024-06-13T17:11:08Z</dcterms:modified>
</cp:coreProperties>
</file>